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7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7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2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1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1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2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0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2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1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9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9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2154-B62B-40C6-8C39-7B6A2325370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" y="0"/>
            <a:ext cx="12179429" cy="68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6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72"/>
          </a:xfrm>
        </p:spPr>
      </p:pic>
    </p:spTree>
    <p:extLst>
      <p:ext uri="{BB962C8B-B14F-4D97-AF65-F5344CB8AC3E}">
        <p14:creationId xmlns:p14="http://schemas.microsoft.com/office/powerpoint/2010/main" val="315157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72"/>
          </a:xfrm>
        </p:spPr>
      </p:pic>
    </p:spTree>
    <p:extLst>
      <p:ext uri="{BB962C8B-B14F-4D97-AF65-F5344CB8AC3E}">
        <p14:creationId xmlns:p14="http://schemas.microsoft.com/office/powerpoint/2010/main" val="334803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72"/>
          </a:xfrm>
        </p:spPr>
      </p:pic>
    </p:spTree>
    <p:extLst>
      <p:ext uri="{BB962C8B-B14F-4D97-AF65-F5344CB8AC3E}">
        <p14:creationId xmlns:p14="http://schemas.microsoft.com/office/powerpoint/2010/main" val="364360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amia\Desktop\DJON\2020\Мероприятия\ДП\Материалы\tW9o5QUdt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0"/>
            <a:ext cx="12191982" cy="68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8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72"/>
          </a:xfrm>
        </p:spPr>
      </p:pic>
    </p:spTree>
    <p:extLst>
      <p:ext uri="{BB962C8B-B14F-4D97-AF65-F5344CB8AC3E}">
        <p14:creationId xmlns:p14="http://schemas.microsoft.com/office/powerpoint/2010/main" val="41937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721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092" y="3617844"/>
            <a:ext cx="7646504" cy="27952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F88FF"/>
                </a:solidFill>
              </a:rPr>
              <a:t>ФИО </a:t>
            </a:r>
            <a:r>
              <a:rPr lang="ru-RU" sz="2000" b="1" dirty="0" smtClean="0">
                <a:solidFill>
                  <a:srgbClr val="3F88FF"/>
                </a:solidFill>
              </a:rPr>
              <a:t>       </a:t>
            </a:r>
            <a:r>
              <a:rPr lang="ru-RU" sz="3600" b="1" dirty="0" smtClean="0">
                <a:solidFill>
                  <a:srgbClr val="3F88FF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Павел </a:t>
            </a:r>
            <a:r>
              <a:rPr lang="ru-RU" sz="3600" b="1" i="1" dirty="0" smtClean="0">
                <a:solidFill>
                  <a:srgbClr val="FF0000"/>
                </a:solidFill>
              </a:rPr>
              <a:t>Михайлович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Паранкевич</a:t>
            </a:r>
            <a:r>
              <a:rPr lang="ru-RU" sz="3600" b="1" dirty="0" smtClean="0">
                <a:solidFill>
                  <a:srgbClr val="3F88FF"/>
                </a:solidFill>
              </a:rPr>
              <a:t/>
            </a:r>
            <a:br>
              <a:rPr lang="ru-RU" sz="3600" b="1" dirty="0" smtClean="0">
                <a:solidFill>
                  <a:srgbClr val="3F88FF"/>
                </a:solidFill>
              </a:rPr>
            </a:br>
            <a:r>
              <a:rPr lang="ru-RU" sz="2000" b="1" dirty="0" smtClean="0">
                <a:solidFill>
                  <a:srgbClr val="3F88FF"/>
                </a:solidFill>
              </a:rPr>
              <a:t>ДОЛЖНОСТЬ </a:t>
            </a:r>
            <a:r>
              <a:rPr lang="ru-RU" sz="3600" b="1" dirty="0" smtClean="0">
                <a:solidFill>
                  <a:srgbClr val="3F88FF"/>
                </a:solidFill>
              </a:rPr>
              <a:t>    </a:t>
            </a:r>
            <a:r>
              <a:rPr lang="ru-RU" sz="2400" b="1" i="1" dirty="0" smtClean="0">
                <a:solidFill>
                  <a:srgbClr val="FF0000"/>
                </a:solidFill>
              </a:rPr>
              <a:t>педагог-организатор</a:t>
            </a:r>
            <a:r>
              <a:rPr lang="ru-RU" sz="3600" b="1" dirty="0">
                <a:solidFill>
                  <a:srgbClr val="3F88FF"/>
                </a:solidFill>
              </a:rPr>
              <a:t/>
            </a:r>
            <a:br>
              <a:rPr lang="ru-RU" sz="3600" b="1" dirty="0">
                <a:solidFill>
                  <a:srgbClr val="3F88FF"/>
                </a:solidFill>
              </a:rPr>
            </a:br>
            <a:r>
              <a:rPr lang="ru-RU" sz="2000" b="1" dirty="0">
                <a:solidFill>
                  <a:srgbClr val="3F88FF"/>
                </a:solidFill>
              </a:rPr>
              <a:t>КАБИНЕТ</a:t>
            </a:r>
            <a:r>
              <a:rPr lang="ru-RU" sz="3600" b="1" dirty="0">
                <a:solidFill>
                  <a:srgbClr val="3F88FF"/>
                </a:solidFill>
              </a:rPr>
              <a:t>     </a:t>
            </a:r>
            <a:r>
              <a:rPr lang="ru-RU" sz="2400" b="1" i="1" dirty="0" smtClean="0">
                <a:solidFill>
                  <a:srgbClr val="FF0000"/>
                </a:solidFill>
              </a:rPr>
              <a:t>1-3-01</a:t>
            </a:r>
            <a:r>
              <a:rPr lang="ru-RU" b="1" dirty="0" smtClean="0">
                <a:solidFill>
                  <a:srgbClr val="3F88FF"/>
                </a:solidFill>
              </a:rPr>
              <a:t/>
            </a:r>
            <a:br>
              <a:rPr lang="ru-RU" b="1" dirty="0" smtClean="0">
                <a:solidFill>
                  <a:srgbClr val="3F88FF"/>
                </a:solidFill>
              </a:rPr>
            </a:b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1" y="977705"/>
            <a:ext cx="3687571" cy="49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2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amia\Desktop\DJON\2020\Мероприятия\ДП\Материалы\3p6mJt6Iah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1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72"/>
          </a:xfrm>
        </p:spPr>
      </p:pic>
    </p:spTree>
    <p:extLst>
      <p:ext uri="{BB962C8B-B14F-4D97-AF65-F5344CB8AC3E}">
        <p14:creationId xmlns:p14="http://schemas.microsoft.com/office/powerpoint/2010/main" val="1766125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ФИО         Павел Михайлович Паранкевич ДОЛЖНОСТЬ     педагог-организатор КАБИНЕТ     1-3-01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Маленков</dc:creator>
  <cp:lastModifiedBy>user</cp:lastModifiedBy>
  <cp:revision>7</cp:revision>
  <dcterms:created xsi:type="dcterms:W3CDTF">2018-04-17T14:18:49Z</dcterms:created>
  <dcterms:modified xsi:type="dcterms:W3CDTF">2020-10-14T08:59:39Z</dcterms:modified>
</cp:coreProperties>
</file>